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63" r:id="rId4"/>
    <p:sldId id="257" r:id="rId5"/>
    <p:sldId id="258" r:id="rId6"/>
    <p:sldId id="259" r:id="rId7"/>
    <p:sldId id="260" r:id="rId8"/>
    <p:sldId id="261" r:id="rId9"/>
    <p:sldId id="262" r:id="rId10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78" y="-73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02184-7883-4F62-AD43-5628400C2FB2}" type="datetimeFigureOut">
              <a:rPr lang="ko-KR" altLang="en-US" smtClean="0"/>
              <a:t>2014-03-17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F9194-C7C6-4962-93F4-BDE17DA86EA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583444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02184-7883-4F62-AD43-5628400C2FB2}" type="datetimeFigureOut">
              <a:rPr lang="ko-KR" altLang="en-US" smtClean="0"/>
              <a:t>2014-03-17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F9194-C7C6-4962-93F4-BDE17DA86EA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703259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02184-7883-4F62-AD43-5628400C2FB2}" type="datetimeFigureOut">
              <a:rPr lang="ko-KR" altLang="en-US" smtClean="0"/>
              <a:t>2014-03-17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F9194-C7C6-4962-93F4-BDE17DA86EA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164502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02184-7883-4F62-AD43-5628400C2FB2}" type="datetimeFigureOut">
              <a:rPr lang="ko-KR" altLang="en-US" smtClean="0"/>
              <a:t>2014-03-17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F9194-C7C6-4962-93F4-BDE17DA86EA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332256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02184-7883-4F62-AD43-5628400C2FB2}" type="datetimeFigureOut">
              <a:rPr lang="ko-KR" altLang="en-US" smtClean="0"/>
              <a:t>2014-03-17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F9194-C7C6-4962-93F4-BDE17DA86EA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98167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02184-7883-4F62-AD43-5628400C2FB2}" type="datetimeFigureOut">
              <a:rPr lang="ko-KR" altLang="en-US" smtClean="0"/>
              <a:t>2014-03-17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F9194-C7C6-4962-93F4-BDE17DA86EA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372663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02184-7883-4F62-AD43-5628400C2FB2}" type="datetimeFigureOut">
              <a:rPr lang="ko-KR" altLang="en-US" smtClean="0"/>
              <a:t>2014-03-17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F9194-C7C6-4962-93F4-BDE17DA86EA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738647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02184-7883-4F62-AD43-5628400C2FB2}" type="datetimeFigureOut">
              <a:rPr lang="ko-KR" altLang="en-US" smtClean="0"/>
              <a:t>2014-03-17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F9194-C7C6-4962-93F4-BDE17DA86EA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556101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02184-7883-4F62-AD43-5628400C2FB2}" type="datetimeFigureOut">
              <a:rPr lang="ko-KR" altLang="en-US" smtClean="0"/>
              <a:t>2014-03-17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F9194-C7C6-4962-93F4-BDE17DA86EA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014137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02184-7883-4F62-AD43-5628400C2FB2}" type="datetimeFigureOut">
              <a:rPr lang="ko-KR" altLang="en-US" smtClean="0"/>
              <a:t>2014-03-17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F9194-C7C6-4962-93F4-BDE17DA86EA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458221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02184-7883-4F62-AD43-5628400C2FB2}" type="datetimeFigureOut">
              <a:rPr lang="ko-KR" altLang="en-US" smtClean="0"/>
              <a:t>2014-03-17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F9194-C7C6-4962-93F4-BDE17DA86EA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351700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302184-7883-4F62-AD43-5628400C2FB2}" type="datetimeFigureOut">
              <a:rPr lang="ko-KR" altLang="en-US" smtClean="0"/>
              <a:t>2014-03-17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AF9194-C7C6-4962-93F4-BDE17DA86EA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762833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ko-KR" altLang="en-US" b="1" spc="5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달의 모양</a:t>
            </a:r>
            <a:endParaRPr lang="ko-KR" altLang="en-US" b="1" spc="5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1763551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http://c.ask.nate.com/imgs/qrsi.php/8308424/10830596/0/1/A/%EB%8B%AC.bm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340244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0155741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ttp://postfiles10.naver.net/data44/2009/1/28/121/2009-01-28_20%3B13%3B17_anho321.jpg?type=w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59461"/>
            <a:ext cx="4762500" cy="5210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0155741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3513"/>
            <a:ext cx="5148064" cy="52310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7133839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148064" cy="5195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0849231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562" y="0"/>
            <a:ext cx="5083617" cy="52058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5604465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076056" cy="51736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2541562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143500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6933794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3752" y="0"/>
            <a:ext cx="5099807" cy="51848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9732067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2</Words>
  <Application>Microsoft Office PowerPoint</Application>
  <PresentationFormat>화면 슬라이드 쇼(16:9)</PresentationFormat>
  <Paragraphs>1</Paragraphs>
  <Slides>9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9</vt:i4>
      </vt:variant>
    </vt:vector>
  </HeadingPairs>
  <TitlesOfParts>
    <vt:vector size="10" baseType="lpstr">
      <vt:lpstr>Office 테마</vt:lpstr>
      <vt:lpstr>달의 모양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달의 모양</dc:title>
  <dc:creator>5-5</dc:creator>
  <cp:lastModifiedBy>5-5</cp:lastModifiedBy>
  <cp:revision>2</cp:revision>
  <dcterms:created xsi:type="dcterms:W3CDTF">2014-03-17T01:28:20Z</dcterms:created>
  <dcterms:modified xsi:type="dcterms:W3CDTF">2014-03-17T01:42:43Z</dcterms:modified>
</cp:coreProperties>
</file>